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00" y="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8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02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9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8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0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9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6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4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60785-5A07-46A8-80A0-BD42EC63D342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1E04A-BE3D-4958-99E2-4E5FE9A34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6938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DBSCAN (Density-Based Spatial Clustering of Applications with Noise)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55" y="1230313"/>
            <a:ext cx="5705475" cy="432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44" y="1099628"/>
            <a:ext cx="58578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9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921812"/>
            <a:ext cx="5600700" cy="439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1102787"/>
            <a:ext cx="56483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683" y="1268413"/>
            <a:ext cx="5514975" cy="424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309" y="1201738"/>
            <a:ext cx="5638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5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36299"/>
            <a:ext cx="5772150" cy="434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45" y="974399"/>
            <a:ext cx="5686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8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83" y="1066491"/>
            <a:ext cx="56292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75" y="978159"/>
            <a:ext cx="5695950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36" y="978159"/>
            <a:ext cx="56769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675" y="868120"/>
            <a:ext cx="5648325" cy="420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49" y="868120"/>
            <a:ext cx="56673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06" y="954648"/>
            <a:ext cx="5369694" cy="4200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805" y="954648"/>
            <a:ext cx="5363277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6" y="945330"/>
            <a:ext cx="5538236" cy="434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107255"/>
            <a:ext cx="5535329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29" y="1023527"/>
            <a:ext cx="5915025" cy="446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72" y="950425"/>
            <a:ext cx="5716303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5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9389"/>
            <a:ext cx="10515600" cy="593878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51344"/>
            <a:ext cx="3743325" cy="3838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462" y="529389"/>
            <a:ext cx="67437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648042"/>
            <a:ext cx="5705475" cy="4429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752424"/>
            <a:ext cx="58293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304" y="806308"/>
            <a:ext cx="5514975" cy="434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48" y="1006333"/>
            <a:ext cx="58007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81" y="1099728"/>
            <a:ext cx="5648325" cy="430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099728"/>
            <a:ext cx="55340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925" y="1165150"/>
            <a:ext cx="5553075" cy="428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75" y="1097029"/>
            <a:ext cx="54959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1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89" y="1022735"/>
            <a:ext cx="5695950" cy="4410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03697"/>
            <a:ext cx="56388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" y="1030957"/>
            <a:ext cx="5819775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62" y="1030957"/>
            <a:ext cx="56388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01" y="1152617"/>
            <a:ext cx="5553075" cy="430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94" y="1047842"/>
            <a:ext cx="56292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53" y="855136"/>
            <a:ext cx="5591175" cy="4448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21" y="855136"/>
            <a:ext cx="56483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17" y="1018164"/>
            <a:ext cx="5715000" cy="440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22" y="1018164"/>
            <a:ext cx="56102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271" y="984125"/>
            <a:ext cx="5543550" cy="4276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821" y="732572"/>
            <a:ext cx="60960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383" y="1816309"/>
            <a:ext cx="5707781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09" y="1710741"/>
            <a:ext cx="6181073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5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98" y="1008038"/>
            <a:ext cx="6000750" cy="430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1008038"/>
            <a:ext cx="62388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03074"/>
            <a:ext cx="5929162" cy="421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4" y="1141195"/>
            <a:ext cx="5879231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9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31" y="670953"/>
            <a:ext cx="5710889" cy="421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074" y="594753"/>
            <a:ext cx="5800926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07" y="680787"/>
            <a:ext cx="6124575" cy="429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644" y="680787"/>
            <a:ext cx="55626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5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28" y="826570"/>
            <a:ext cx="5495925" cy="459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34" y="699135"/>
            <a:ext cx="55435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91" y="824565"/>
            <a:ext cx="5486400" cy="424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74" y="824565"/>
            <a:ext cx="56197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6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45" y="897414"/>
            <a:ext cx="5505450" cy="439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82" y="821213"/>
            <a:ext cx="59626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05528"/>
            <a:ext cx="5686425" cy="409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96" y="867428"/>
            <a:ext cx="55340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49567"/>
            <a:ext cx="5657850" cy="458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749567"/>
            <a:ext cx="5486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52" y="907222"/>
            <a:ext cx="5572125" cy="435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907222"/>
            <a:ext cx="5572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0" y="1445835"/>
            <a:ext cx="567231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9317"/>
            <a:ext cx="60960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11" y="1187868"/>
            <a:ext cx="6032733" cy="4705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4543"/>
            <a:ext cx="6031381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65" y="985227"/>
            <a:ext cx="5976036" cy="459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9977"/>
            <a:ext cx="5948413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7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01" y="985127"/>
            <a:ext cx="5901088" cy="450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80" y="985127"/>
            <a:ext cx="65436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0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77" y="957053"/>
            <a:ext cx="6028623" cy="462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94" y="1101725"/>
            <a:ext cx="6022206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3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39" y="1039813"/>
            <a:ext cx="5799673" cy="4705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75" y="1039813"/>
            <a:ext cx="54674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9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0</Words>
  <Application>Microsoft Office PowerPoint</Application>
  <PresentationFormat>Widescreen</PresentationFormat>
  <Paragraphs>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   DBSCAN (Density-Based Spatial Clustering of Applications with Noise)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DBSCAN (Density-Based Spatial Clustering of Applications with Noise)</dc:title>
  <dc:creator>user</dc:creator>
  <cp:lastModifiedBy>user</cp:lastModifiedBy>
  <cp:revision>12</cp:revision>
  <dcterms:created xsi:type="dcterms:W3CDTF">2025-09-20T15:21:37Z</dcterms:created>
  <dcterms:modified xsi:type="dcterms:W3CDTF">2025-09-21T20:23:02Z</dcterms:modified>
</cp:coreProperties>
</file>